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3"/>
  </p:notesMasterIdLst>
  <p:sldIdLst>
    <p:sldId id="256" r:id="rId4"/>
    <p:sldId id="257" r:id="rId5"/>
    <p:sldId id="258" r:id="rId6"/>
    <p:sldId id="274" r:id="rId7"/>
    <p:sldId id="259" r:id="rId8"/>
    <p:sldId id="275" r:id="rId9"/>
    <p:sldId id="260" r:id="rId10"/>
    <p:sldId id="276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-52"/>
      <p:regular r:id="rId28"/>
      <p:bold r:id="rId29"/>
      <p:italic r:id="rId30"/>
      <p:boldItalic r:id="rId31"/>
    </p:embeddedFont>
    <p:embeddedFont>
      <p:font typeface="Montserrat ExtraBold" panose="00000900000000000000" pitchFamily="2" charset="-52"/>
      <p:bold r:id="rId32"/>
      <p:boldItalic r:id="rId33"/>
    </p:embeddedFont>
    <p:embeddedFont>
      <p:font typeface="Montserrat Medium" panose="00000600000000000000" pitchFamily="2" charset="-52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8129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7305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23b49d4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2e23b49d475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6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5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23b49d47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2e23b49d475_0_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2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23b49d47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2e23b49d475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001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23b49d47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g2e23b49d475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405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790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20ec95d9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2420ec95d92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g2420ec95d92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522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727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98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23b49d47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e23b49d475_0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04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992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72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51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23b49d4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e23b49d47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48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73200" y="982050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6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0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Собаседник”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Виталий Владимирович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768631" y="3427263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Сергиевич А.Е</a:t>
            </a:r>
            <a:r>
              <a:rPr lang="ru" sz="1800" i="0" u="none" strike="noStrike" cap="none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868</a:t>
            </a:r>
            <a:endParaRPr sz="18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" y="874716"/>
            <a:ext cx="6040976" cy="4268784"/>
          </a:xfrm>
          <a:prstGeom prst="rect">
            <a:avLst/>
          </a:prstGeom>
        </p:spPr>
      </p:pic>
      <p:sp>
        <p:nvSpPr>
          <p:cNvPr id="294" name="Google Shape;294;p60"/>
          <p:cNvSpPr txBox="1"/>
          <p:nvPr/>
        </p:nvSpPr>
        <p:spPr>
          <a:xfrm>
            <a:off x="311699" y="656375"/>
            <a:ext cx="80829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тест-кейсы по сайту «Собаседник» (практика 4). </a:t>
            </a:r>
            <a:endParaRPr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61"/>
          <p:cNvSpPr txBox="1"/>
          <p:nvPr/>
        </p:nvSpPr>
        <p:spPr>
          <a:xfrm>
            <a:off x="311699" y="5876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баг-репорты по сайту «Собаседник» (практика 4). </a:t>
            </a:r>
            <a:endParaRPr sz="2400" b="1" dirty="0">
              <a:solidFill>
                <a:srgbClr val="FF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39" y="916637"/>
            <a:ext cx="7210946" cy="41024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 API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/>
          <p:nvPr/>
        </p:nvSpPr>
        <p:spPr>
          <a:xfrm>
            <a:off x="400600" y="656375"/>
            <a:ext cx="80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запрос по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API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сайта </a:t>
            </a:r>
            <a:r>
              <a:rPr lang="en-US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Trudvsem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(практика 5). </a:t>
            </a:r>
            <a:endParaRPr sz="2400" b="1" dirty="0">
              <a:solidFill>
                <a:srgbClr val="FF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7" y="967054"/>
            <a:ext cx="6248462" cy="4052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SQL запросами и базами данных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63"/>
          <p:cNvSpPr txBox="1"/>
          <p:nvPr/>
        </p:nvSpPr>
        <p:spPr>
          <a:xfrm>
            <a:off x="400600" y="656375"/>
            <a:ext cx="80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 запрос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 сайту «</a:t>
            </a:r>
            <a:r>
              <a:rPr lang="ru-RU" sz="18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Собаседник</a:t>
            </a: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(практика 6). </a:t>
            </a:r>
            <a:endParaRPr sz="2400" b="1" dirty="0">
              <a:solidFill>
                <a:srgbClr val="FF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9" y="1031164"/>
            <a:ext cx="2902543" cy="5013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4" y="1453498"/>
            <a:ext cx="3124243" cy="369000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63" y="1085507"/>
            <a:ext cx="38004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875337"/>
            <a:ext cx="5819386" cy="422260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2" y="888493"/>
            <a:ext cx="4451075" cy="42359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9" y="930115"/>
            <a:ext cx="7957372" cy="40294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6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sp>
        <p:nvSpPr>
          <p:cNvPr id="9" name="Google Shape;358;p68"/>
          <p:cNvSpPr txBox="1">
            <a:spLocks/>
          </p:cNvSpPr>
          <p:nvPr/>
        </p:nvSpPr>
        <p:spPr>
          <a:xfrm>
            <a:off x="400600" y="1910916"/>
            <a:ext cx="4077325" cy="297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ru-RU"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152" y="1285175"/>
            <a:ext cx="4081147" cy="31504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6" y="1293913"/>
            <a:ext cx="4568084" cy="31417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6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2481"/>
            <a:ext cx="9144000" cy="135853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1"/>
          <p:cNvSpPr/>
          <p:nvPr/>
        </p:nvSpPr>
        <p:spPr>
          <a:xfrm>
            <a:off x="456899" y="428175"/>
            <a:ext cx="85557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" name="Google Shape;386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869" y="1520213"/>
            <a:ext cx="3990134" cy="311728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sp>
        <p:nvSpPr>
          <p:cNvPr id="388" name="Google Shape;388;p71"/>
          <p:cNvSpPr txBox="1"/>
          <p:nvPr/>
        </p:nvSpPr>
        <p:spPr>
          <a:xfrm>
            <a:off x="491425" y="953575"/>
            <a:ext cx="4163400" cy="3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В процессе изучения программы я получил хорошие базовые знания в сфере тестирования программного обеспечения, познакомился и немного поработал с инструментами, используемыми в тестировании, такими как: XMind, Trello, Jira, TestRail, GIT, Postman, MySQL, Selenium IDE, PyCharm. Самостоятельно написал небольшой код на языке Python. Наиболее интересной темой для меня стала работа с SQL, API и Python.  Были небольшие трудности по ходу обучения, но благодаря Отличному преподнесению материала все встало на свои места и уложилось по полочкам.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95000"/>
              </a:lnSpc>
              <a:spcBef>
                <a:spcPts val="1000"/>
              </a:spcBef>
              <a:buSzPts val="275"/>
            </a:pPr>
            <a:r>
              <a:rPr lang="ru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 https://github.com/</a:t>
            </a:r>
            <a:r>
              <a:rPr lang="en-US" sz="1200" dirty="0">
                <a:solidFill>
                  <a:srgbClr val="FF0000"/>
                </a:solidFill>
              </a:rPr>
              <a:t>alesej88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" sz="1200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 </a:t>
            </a:r>
            <a:endParaRPr sz="12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endParaRPr sz="8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25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Содержание</a:t>
            </a:r>
            <a:endParaRPr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использования GET запроса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составления SQL запроса и создание БД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4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289"/>
            <a:ext cx="9144000" cy="40069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Майн карта жизненный цикл ПО (продолжение)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4" y="1068409"/>
            <a:ext cx="3068934" cy="3190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581" y="1821997"/>
            <a:ext cx="5784664" cy="20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2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431"/>
            <a:ext cx="9144000" cy="29486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20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методологии разработки ПО (продолжение)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0" y="966822"/>
            <a:ext cx="4182777" cy="21776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57" y="966822"/>
            <a:ext cx="4893285" cy="22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12" y="407370"/>
            <a:ext cx="8652387" cy="4589527"/>
          </a:xfrm>
          <a:prstGeom prst="rect">
            <a:avLst/>
          </a:prstGeom>
        </p:spPr>
      </p:pic>
      <p:sp>
        <p:nvSpPr>
          <p:cNvPr id="279" name="Google Shape;279;p58"/>
          <p:cNvSpPr txBox="1"/>
          <p:nvPr/>
        </p:nvSpPr>
        <p:spPr>
          <a:xfrm>
            <a:off x="311700" y="629175"/>
            <a:ext cx="8331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 тестирования карандаша в виде м-карты (необязательно)</a:t>
            </a:r>
            <a:endParaRPr dirty="0"/>
          </a:p>
        </p:txBody>
      </p:sp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тестирования объекта реального мира</a:t>
            </a:r>
            <a:endParaRPr sz="22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sz="1600" b="1" dirty="0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Майнд-карта тестирования объекта реального мира(продолжение)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480"/>
            <a:ext cx="8229600" cy="38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65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>
                <a:solidFill>
                  <a:srgbClr val="3052EF"/>
                </a:solidFill>
                <a:latin typeface="Montserra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9"/>
          <p:cNvSpPr txBox="1"/>
          <p:nvPr/>
        </p:nvSpPr>
        <p:spPr>
          <a:xfrm>
            <a:off x="400600" y="732575"/>
            <a:ext cx="8082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чек-лист по сайту «Собаседник» (практика 4). </a:t>
            </a:r>
            <a:endParaRPr sz="18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9" y="1217247"/>
            <a:ext cx="3781425" cy="34194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121516"/>
            <a:ext cx="3172818" cy="3813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356</Words>
  <Application>Microsoft Office PowerPoint</Application>
  <PresentationFormat>Экран (16:9)</PresentationFormat>
  <Paragraphs>66</Paragraphs>
  <Slides>19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Montserrat Medium</vt:lpstr>
      <vt:lpstr>Calibri</vt:lpstr>
      <vt:lpstr>Montserrat ExtraBold</vt:lpstr>
      <vt:lpstr>Montserrat</vt:lpstr>
      <vt:lpstr>Arial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 карта жизненный цикл ПО (продолжение)</vt:lpstr>
      <vt:lpstr>Майнд-карта методологии разработки ПО</vt:lpstr>
      <vt:lpstr>Майнд-карта методологии разработки ПО (продолжение)</vt:lpstr>
      <vt:lpstr>Майнд-карта тестирования объекта реального мира</vt:lpstr>
      <vt:lpstr>Майнд-карта тестирования объекта реального мира(продолжение)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Тестирование API</vt:lpstr>
      <vt:lpstr>Работа с SQL запросами и базами данных</vt:lpstr>
      <vt:lpstr>Анализ результатов тестирования выбранного приложения </vt:lpstr>
      <vt:lpstr>Анализ результатов тестирования выбранного приложения </vt:lpstr>
      <vt:lpstr>Анализ результатов тестирования выбранного приложения 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PC</dc:creator>
  <cp:lastModifiedBy>Алексей</cp:lastModifiedBy>
  <cp:revision>17</cp:revision>
  <dcterms:modified xsi:type="dcterms:W3CDTF">2024-08-08T10:59:14Z</dcterms:modified>
</cp:coreProperties>
</file>